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sont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graphiques et cartes qui appartiennent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en collaboration.</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apprendrez à créer et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sur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énorme quantité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bien utiliser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consacré à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